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7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DEF0"/>
    <a:srgbClr val="56DCE6"/>
    <a:srgbClr val="34CDE7"/>
    <a:srgbClr val="FDF7B0"/>
    <a:srgbClr val="00B3E8"/>
    <a:srgbClr val="97D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361"/>
    <p:restoredTop sz="94637"/>
  </p:normalViewPr>
  <p:slideViewPr>
    <p:cSldViewPr snapToGrid="0" snapToObjects="1">
      <p:cViewPr varScale="1">
        <p:scale>
          <a:sx n="61" d="100"/>
          <a:sy n="61" d="100"/>
        </p:scale>
        <p:origin x="232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1E2A1-2586-114B-83F1-BCB8A1F93DC5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A144F-11CF-5E4C-A3D3-984A6C9CDA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242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AE695-7CE8-AA44-A317-8141407F7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2EA917-A255-9F4D-8FBA-E8C204A80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85A584-197A-CC4B-9EC3-DF16D45E1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AC8-EC0C-D547-9AFD-6A22EAE89375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68E5B7-9257-CD4A-B580-3A0D362BF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F27C55-339E-7847-B022-60AD4D72A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67D0-637A-BA46-9EBF-E76E1D8FA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95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AF3E06-512E-F94D-9397-F1674FC14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F6A506-9670-E64B-99F5-5140D354D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713645-A338-3D48-B408-4255F701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AC8-EC0C-D547-9AFD-6A22EAE89375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A465DB-8960-2A40-9DBB-57E8EC51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7FDC8D-D599-5943-9FC4-2955A502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67D0-637A-BA46-9EBF-E76E1D8FA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22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947FF8B-9750-3341-8613-2F12294309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7D0A0C-CD4C-BA40-A897-4687A97CD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F35EF4-68EA-CC44-AB3B-DF88DA99B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AC8-EC0C-D547-9AFD-6A22EAE89375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39E098-1769-0D4B-9C06-BA744F107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DC9851-E4F8-B842-897F-C99A3EB1E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67D0-637A-BA46-9EBF-E76E1D8FA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70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9EF951-656D-B646-AADC-10746CBAD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6D7135-F8C0-9848-83B8-3F94377F7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0CC08C-1256-8B4A-B804-6CF76C9F3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AC8-EC0C-D547-9AFD-6A22EAE89375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3DDD63-363A-FD44-8442-4D8FE10CF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43E81B-A566-BC43-BB93-577ABCBF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67D0-637A-BA46-9EBF-E76E1D8FA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02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448F2D-384A-4348-B151-536A647BA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E7A2A7-0867-6142-9BD0-A2049C0B6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730715-5427-2C40-BB0E-A3B35C749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AC8-EC0C-D547-9AFD-6A22EAE89375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CE968A-2B88-A547-A3E7-11D3BD623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41EE2B-41CA-744D-9D53-E328FFDBE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67D0-637A-BA46-9EBF-E76E1D8FA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36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3C2D1-8A59-544E-A7FE-080A749DE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DEE997-9E1C-6440-8CF7-D41E4F60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2638C0-E9A9-F544-AE01-C0A69A29E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14C1FC-6168-734A-B620-0D8FCA53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AC8-EC0C-D547-9AFD-6A22EAE89375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A3496A-2624-4840-8933-A4229D44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3EF56A-8274-AA4B-8F68-F91A0D7A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67D0-637A-BA46-9EBF-E76E1D8FA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02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678B2C-1A4A-F046-B418-1190E5EC8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BFDC73-5CA5-3046-AADE-BD364E866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898D17-5DF7-B64D-880B-E59E49D0B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35A81A1-BAE3-DC4F-A834-3E826ADD4D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8598C2B-799C-6E4A-B865-80694AB462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D58C401-E502-F74F-9AAD-365A32984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AC8-EC0C-D547-9AFD-6A22EAE89375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678F4AE-6849-A04B-B895-E244FC010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2DD6DC9-3543-9741-8282-F84BD9AA2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67D0-637A-BA46-9EBF-E76E1D8FA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33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B4CAC2-D5E8-A344-98C7-12EB196EE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D277FC6-F224-FE4A-AF69-3BDFA2005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AC8-EC0C-D547-9AFD-6A22EAE89375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3AF43FA-741B-1243-8C23-BB2CF5B35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6C00715-2F40-6E4B-9F13-A0C7F312D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67D0-637A-BA46-9EBF-E76E1D8FA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42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9416830-4154-9545-BF92-0A21C882E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AC8-EC0C-D547-9AFD-6A22EAE89375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5756C28-774F-044D-A26B-585FC2F01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AC6D53-10F3-3544-B400-C99A38F87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67D0-637A-BA46-9EBF-E76E1D8FA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2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D0278B-5342-3744-AFE9-18E98DB0A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450458-ECF7-1449-B896-608CBCA92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51F059-8E5E-6648-B41B-E9DEF2CEE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EBAA6A-6A8E-0F42-836F-F369F142D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AC8-EC0C-D547-9AFD-6A22EAE89375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43305F-FBF0-8A45-9C42-261B30B31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C0F86B0-2B7D-584E-9D84-88C054711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67D0-637A-BA46-9EBF-E76E1D8FA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971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D7FE42-88CC-3D4A-8C45-3F5A5D77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EB521ED-AC2A-3148-BF62-580AECE2A4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FD9F6D-71B8-4E4B-8E35-79A0E87F3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6BB9FE-6200-2148-9DE5-08B4B4001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3AC8-EC0C-D547-9AFD-6A22EAE89375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7683DC9-930E-7747-9C33-7DAF2670D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533C1E-683D-564D-A15E-D6E93FDD3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67D0-637A-BA46-9EBF-E76E1D8FA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03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6DCE6"/>
            </a:gs>
            <a:gs pos="43000">
              <a:schemeClr val="accent4">
                <a:lumMod val="0"/>
                <a:lumOff val="100000"/>
              </a:schemeClr>
            </a:gs>
            <a:gs pos="83000">
              <a:schemeClr val="accent4">
                <a:lumMod val="20000"/>
                <a:lumOff val="80000"/>
              </a:schemeClr>
            </a:gs>
            <a:gs pos="100000">
              <a:srgbClr val="FDF7B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1A971BB-90FE-FF48-B252-5AA3B9AD7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045D53-8232-F34B-A827-3F8C1E992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7FB942-4709-BB41-9346-C5FF2A6EE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B3AC8-EC0C-D547-9AFD-6A22EAE89375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B9DC77-D089-5F45-8EA4-F200432FB9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B00020-F1F8-2D40-A572-383F033ABC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667D0-637A-BA46-9EBF-E76E1D8FA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16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CDEF0"/>
            </a:gs>
            <a:gs pos="43000">
              <a:schemeClr val="accent4">
                <a:lumMod val="0"/>
                <a:lumOff val="100000"/>
              </a:schemeClr>
            </a:gs>
            <a:gs pos="83000">
              <a:schemeClr val="accent4">
                <a:lumMod val="20000"/>
                <a:lumOff val="80000"/>
              </a:schemeClr>
            </a:gs>
            <a:gs pos="100000">
              <a:srgbClr val="FDF7B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6BED6-1708-4A45-BD02-BF713E4FD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835921"/>
            <a:ext cx="12192000" cy="1186158"/>
          </a:xfrm>
        </p:spPr>
        <p:txBody>
          <a:bodyPr>
            <a:normAutofit fontScale="90000"/>
          </a:bodyPr>
          <a:lstStyle/>
          <a:p>
            <a:pPr fontAlgn="base"/>
            <a:r>
              <a:rPr lang="ja-JP" altLang="en-US" sz="4800" b="1">
                <a:latin typeface="MS PGothic" panose="020B0600070205080204" pitchFamily="34" charset="-128"/>
                <a:ea typeface="MS PGothic" panose="020B0600070205080204" pitchFamily="34" charset="-128"/>
              </a:rPr>
              <a:t>ウクライナの博物館・文化遺産の保全・復旧活動へご支援をお願いします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FA9F77C5-F054-EB44-8889-B13249C2A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19110"/>
            <a:ext cx="9144000" cy="1186158"/>
          </a:xfrm>
        </p:spPr>
        <p:txBody>
          <a:bodyPr>
            <a:normAutofit/>
          </a:bodyPr>
          <a:lstStyle/>
          <a:p>
            <a:r>
              <a:rPr lang="en-US" altLang="ja-JP" sz="3200" b="1" dirty="0">
                <a:solidFill>
                  <a:srgbClr val="002060"/>
                </a:solidFill>
                <a:latin typeface="+mn-ea"/>
              </a:rPr>
              <a:t>ICOM</a:t>
            </a:r>
            <a:r>
              <a:rPr lang="ja-JP" altLang="en-US" sz="3200" b="1">
                <a:solidFill>
                  <a:srgbClr val="002060"/>
                </a:solidFill>
                <a:latin typeface="+mn-ea"/>
              </a:rPr>
              <a:t>（国際博物館会議）日本委員会</a:t>
            </a:r>
            <a:endParaRPr lang="en-US" altLang="ja-JP" sz="3200" b="1" dirty="0">
              <a:solidFill>
                <a:srgbClr val="002060"/>
              </a:solidFill>
              <a:latin typeface="+mn-ea"/>
            </a:endParaRPr>
          </a:p>
          <a:p>
            <a:r>
              <a:rPr lang="ja-JP" altLang="en-US" sz="3200" b="1">
                <a:solidFill>
                  <a:srgbClr val="002060"/>
                </a:solidFill>
                <a:latin typeface="+mn-ea"/>
              </a:rPr>
              <a:t>公益財団法人 日本博物館協会</a:t>
            </a:r>
            <a:endParaRPr lang="en-US" altLang="ja-JP" sz="3200" b="1" dirty="0">
              <a:solidFill>
                <a:srgbClr val="002060"/>
              </a:solidFill>
              <a:latin typeface="+mn-ea"/>
            </a:endParaRPr>
          </a:p>
          <a:p>
            <a:endParaRPr lang="ja-JP" altLang="en-US" sz="3200" b="1">
              <a:solidFill>
                <a:srgbClr val="002060"/>
              </a:solidFill>
              <a:latin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369DAF3D-198F-BB47-BBFB-0D52A472003F}"/>
              </a:ext>
            </a:extLst>
          </p:cNvPr>
          <p:cNvSpPr txBox="1">
            <a:spLocks/>
          </p:cNvSpPr>
          <p:nvPr/>
        </p:nvSpPr>
        <p:spPr>
          <a:xfrm>
            <a:off x="3544186" y="639670"/>
            <a:ext cx="5103628" cy="11861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ja-JP" altLang="en-US" sz="8000" b="1">
                <a:latin typeface="MS PGothic" panose="020B0600070205080204" pitchFamily="34" charset="-128"/>
                <a:ea typeface="MS PGothic" panose="020B0600070205080204" pitchFamily="34" charset="-128"/>
              </a:rPr>
              <a:t>募金箱</a:t>
            </a:r>
          </a:p>
        </p:txBody>
      </p:sp>
    </p:spTree>
    <p:extLst>
      <p:ext uri="{BB962C8B-B14F-4D97-AF65-F5344CB8AC3E}">
        <p14:creationId xmlns:p14="http://schemas.microsoft.com/office/powerpoint/2010/main" val="1175486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8105</TotalTime>
  <Words>31</Words>
  <Application>Microsoft Macintosh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PGothic</vt:lpstr>
      <vt:lpstr>游ゴシック</vt:lpstr>
      <vt:lpstr>游ゴシック Light</vt:lpstr>
      <vt:lpstr>Arial</vt:lpstr>
      <vt:lpstr>Office テーマ</vt:lpstr>
      <vt:lpstr>ウクライナの博物館・文化遺産の保全・復旧活動へご支援をお願いします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シンポジウム 「社会教育施設としての効果的な連携の在り方」</dc:title>
  <dc:creator>MASAYUKI HANDA</dc:creator>
  <cp:lastModifiedBy>MASAYUKI HANDA</cp:lastModifiedBy>
  <cp:revision>35</cp:revision>
  <dcterms:created xsi:type="dcterms:W3CDTF">2021-10-06T01:11:03Z</dcterms:created>
  <dcterms:modified xsi:type="dcterms:W3CDTF">2022-04-08T12:40:02Z</dcterms:modified>
</cp:coreProperties>
</file>